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95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hyperlink" Target="https://henuos.com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Build Your First AI-Powered Web App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Replit – No Local Setup, No Coding Deep Dive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Presenter: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Siddharth Singh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9844"/>
            <a:ext cx="558665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Feedback and Contact Info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701879"/>
            <a:ext cx="12954952" cy="1362075"/>
          </a:xfrm>
          <a:prstGeom prst="roundRect">
            <a:avLst>
              <a:gd name="adj" fmla="val 7381"/>
            </a:avLst>
          </a:prstGeom>
          <a:solidFill>
            <a:srgbClr val="4C012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1995845"/>
            <a:ext cx="704017" cy="5631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20372" y="20009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33331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Siddharth Singh – Founder &amp; CEO 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686" y="-137398"/>
            <a:ext cx="1988463" cy="19884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7724" y="71867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henuos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355AC-4DC3-5B15-4433-88DE6F445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998" y="3201311"/>
            <a:ext cx="3999098" cy="474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538FB-1F4F-220B-85B2-8D4030D24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6195"/>
            <a:ext cx="61270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 You'll Build Today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18385"/>
            <a:ext cx="8216265" cy="4655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17849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Your AI-Powered App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45491" y="3840123"/>
            <a:ext cx="4154686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Live, working web app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chat or content generator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Deployed in 90 minutes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204535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Ship something real by the end of this session.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C1667-AEE7-40EB-E6A6-1C74447E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22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Why Replit?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5251"/>
            <a:ext cx="3614618" cy="2712839"/>
          </a:xfrm>
          <a:prstGeom prst="roundRect">
            <a:avLst>
              <a:gd name="adj" fmla="val 37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71059" y="225218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8465" y="2449592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Zero Installation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environment setup needed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2005251"/>
            <a:ext cx="3614618" cy="2712839"/>
          </a:xfrm>
          <a:prstGeom prst="roundRect">
            <a:avLst>
              <a:gd name="adj" fmla="val 370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24993" y="225218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2399" y="2449592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One-Click Hosting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24993" y="3705106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 instantly to live URL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6324124" y="4957405"/>
            <a:ext cx="7468553" cy="2329815"/>
          </a:xfrm>
          <a:prstGeom prst="roundRect">
            <a:avLst>
              <a:gd name="adj" fmla="val 431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71059" y="520434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8465" y="5401747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71059" y="6161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Hackathon Perfect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71059" y="665726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 fast, ship faster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FD45FF-5DE0-0E9F-9FD9-DBDD97AD0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601" y="634484"/>
            <a:ext cx="8299966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 Is an AI-Powered Web App?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7601" y="1757958"/>
            <a:ext cx="1301519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website that talks to an AI to generate responses or content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1" y="2370534"/>
            <a:ext cx="3045262" cy="3806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7601" y="639949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Chatbot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7601" y="6872168"/>
            <a:ext cx="30452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Answer questions instantly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873" y="2370534"/>
            <a:ext cx="3045262" cy="38065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0873" y="639949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Content Generator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4130873" y="6872168"/>
            <a:ext cx="30452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text on demand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146" y="2370534"/>
            <a:ext cx="3045262" cy="38065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4146" y="639949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Pitch Writer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454146" y="6872168"/>
            <a:ext cx="30452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Generate compelling pitches</a:t>
            </a:r>
            <a:endParaRPr lang="en-US" sz="18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418" y="2370534"/>
            <a:ext cx="3045381" cy="38066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7418" y="639960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README Helper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777418" y="6872288"/>
            <a:ext cx="3045381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Auto-document your projects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38E63E-2247-41F6-0AA2-F4F19CE05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87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How It Works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91489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5883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083844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 type a question or request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91489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35883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Web App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4083844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Your Replit-hosted interface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706183"/>
            <a:ext cx="6477476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039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LLM 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77039" y="639853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OpenAI, Groq, or Hugging Face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06183"/>
            <a:ext cx="6477476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4516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Response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54516" y="639853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Generated content appears instantly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D65423-BB15-1B2F-4FF6-41BB76A62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6195"/>
            <a:ext cx="69557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1: Create Your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4513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Getting Started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606760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 Replit dashboard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Click "New Repl"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Choose web template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 the editor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354182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Your development environment is ready instantly.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12" y="2318385"/>
            <a:ext cx="8216265" cy="4655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7C994-36CD-A5CD-C514-524DD9F5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66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2: Connect Your AI Backend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2636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639979"/>
            <a:ext cx="36146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3820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 API Key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4316135"/>
            <a:ext cx="36146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OpenAI / Groq / Hugging Face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178058" y="32636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639979"/>
            <a:ext cx="36146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0" name="Text 7"/>
          <p:cNvSpPr/>
          <p:nvPr/>
        </p:nvSpPr>
        <p:spPr>
          <a:xfrm>
            <a:off x="10178058" y="3820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Store Securely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8058" y="4316135"/>
            <a:ext cx="36146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Environment variables in Replit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51179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494258"/>
            <a:ext cx="7468553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4" name="Text 11"/>
          <p:cNvSpPr/>
          <p:nvPr/>
        </p:nvSpPr>
        <p:spPr>
          <a:xfrm>
            <a:off x="6324124" y="5674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Call the API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324124" y="617041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Connect your web app to AI cloud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70EC92-5F00-1217-9527-AD38B8B90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6195"/>
            <a:ext cx="57981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3: Design Your UI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18385"/>
            <a:ext cx="8216265" cy="4655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945130"/>
            <a:ext cx="343888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Drag-and-Feel Design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45491" y="3606760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Input text box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Send button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Message area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Simple, clean layout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354182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complex coding required – keep it minimal and functional.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1F0F6-3361-FDCC-8A74-995FFE54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82722"/>
            <a:ext cx="56916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Step 4: Test &amp; Launch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96697" y="5703094"/>
            <a:ext cx="3799642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7724" y="5463719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270" y="5643265"/>
            <a:ext cx="358973" cy="358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64211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Click "Run"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6916698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Launch your app in Replit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594747" y="5344001"/>
            <a:ext cx="3799642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235773" y="5104626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320" y="5284172"/>
            <a:ext cx="358973" cy="3589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75089" y="606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Open Live URL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75089" y="6557605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 your working app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9992797" y="4985028"/>
            <a:ext cx="3799761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33823" y="4745653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3369" y="4925199"/>
            <a:ext cx="358973" cy="3589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31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Ask Anything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3139" y="6198632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 with real questions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2C7EE4-E18F-7640-32B3-A117AF304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726" y="7475536"/>
            <a:ext cx="2390775" cy="657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289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Overpass Bold</vt:lpstr>
      <vt:lpstr>Overpass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hanu solanki</dc:creator>
  <cp:lastModifiedBy>hanu solanki</cp:lastModifiedBy>
  <cp:revision>2</cp:revision>
  <dcterms:created xsi:type="dcterms:W3CDTF">2026-02-05T14:01:15Z</dcterms:created>
  <dcterms:modified xsi:type="dcterms:W3CDTF">2026-02-05T14:05:13Z</dcterms:modified>
</cp:coreProperties>
</file>